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3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9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8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7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B60001-4400-4C18-84FE-36FB2887F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“The destruction of ego”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D3FEE76-6059-4B23-8DB9-29B6FD52E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Presented by Tayab Khan.</a:t>
            </a:r>
          </a:p>
        </p:txBody>
      </p:sp>
    </p:spTree>
    <p:extLst>
      <p:ext uri="{BB962C8B-B14F-4D97-AF65-F5344CB8AC3E}">
        <p14:creationId xmlns:p14="http://schemas.microsoft.com/office/powerpoint/2010/main" val="81784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37F6-8BA8-4A59-9993-E9603750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1: Who is Tayab Khan?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4E2E-7524-4A74-B9C7-C91F5CDCA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073" y="1231116"/>
            <a:ext cx="9486690" cy="2569002"/>
          </a:xfrm>
          <a:solidFill>
            <a:schemeClr val="accent2"/>
          </a:solidFill>
          <a:ln w="28575">
            <a:solidFill>
              <a:schemeClr val="bg2"/>
            </a:solidFill>
          </a:ln>
        </p:spPr>
        <p:txBody>
          <a:bodyPr/>
          <a:lstStyle/>
          <a:p>
            <a:r>
              <a:rPr lang="en-GB" dirty="0"/>
              <a:t>Came to this with recommendation for my brother</a:t>
            </a:r>
          </a:p>
          <a:p>
            <a:r>
              <a:rPr lang="en-GB" dirty="0"/>
              <a:t>Was upset with current jobs and wanted a real challenge</a:t>
            </a:r>
          </a:p>
          <a:p>
            <a:r>
              <a:rPr lang="en-GB" dirty="0"/>
              <a:t>Boy I got it</a:t>
            </a:r>
          </a:p>
          <a:p>
            <a:r>
              <a:rPr lang="en-GB" dirty="0"/>
              <a:t>I approached the spec by going off the template given to me and trying to hit every requirement (only the requirements)</a:t>
            </a:r>
          </a:p>
        </p:txBody>
      </p:sp>
    </p:spTree>
    <p:extLst>
      <p:ext uri="{BB962C8B-B14F-4D97-AF65-F5344CB8AC3E}">
        <p14:creationId xmlns:p14="http://schemas.microsoft.com/office/powerpoint/2010/main" val="164077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5DA7-0F53-4CA8-B56B-910F30E7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2: Consultant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5A20-6B1F-4DEF-A430-1BB4571F6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1" y="1915252"/>
            <a:ext cx="8165890" cy="4942748"/>
          </a:xfrm>
        </p:spPr>
        <p:txBody>
          <a:bodyPr>
            <a:normAutofit/>
          </a:bodyPr>
          <a:lstStyle/>
          <a:p>
            <a:r>
              <a:rPr lang="en-GB" dirty="0"/>
              <a:t>Version Control System: Git</a:t>
            </a:r>
          </a:p>
          <a:p>
            <a:r>
              <a:rPr lang="en-GB" dirty="0"/>
              <a:t>Source Code Management: GitHub</a:t>
            </a:r>
          </a:p>
          <a:p>
            <a:r>
              <a:rPr lang="en-GB" dirty="0"/>
              <a:t>Kanban Board: Jira</a:t>
            </a:r>
          </a:p>
          <a:p>
            <a:r>
              <a:rPr lang="en-GB" dirty="0"/>
              <a:t>Database Management System: MySQL Server 5.7+ </a:t>
            </a:r>
          </a:p>
          <a:p>
            <a:r>
              <a:rPr lang="en-GB" dirty="0"/>
              <a:t>Back-End Programming Language: Java</a:t>
            </a:r>
          </a:p>
          <a:p>
            <a:r>
              <a:rPr lang="en-GB" dirty="0"/>
              <a:t>Build Tool: Maven</a:t>
            </a:r>
          </a:p>
          <a:p>
            <a:r>
              <a:rPr lang="en-GB" dirty="0"/>
              <a:t>Unit Testing: JUnit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FA15A5-B72C-4F0D-8FEA-9EACCFB1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047" y="1926825"/>
            <a:ext cx="885548" cy="885548"/>
          </a:xfrm>
          <a:prstGeom prst="rect">
            <a:avLst/>
          </a:prstGeom>
        </p:spPr>
      </p:pic>
      <p:pic>
        <p:nvPicPr>
          <p:cNvPr id="1026" name="Picture 2" descr="Atlassian Jira and Jira Plugins - Mediaocean Client Services">
            <a:extLst>
              <a:ext uri="{FF2B5EF4-FFF2-40B4-BE49-F238E27FC236}">
                <a16:creationId xmlns:a16="http://schemas.microsoft.com/office/drawing/2014/main" id="{4AF6AC03-519D-43CB-B563-BA071860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047" y="2887016"/>
            <a:ext cx="1503965" cy="58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7ED7C6C-70EC-452F-8622-475770539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27" y="3546951"/>
            <a:ext cx="1051383" cy="5441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4DC2E24-4EB1-4A8D-A90C-3B29D5DF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32" y="4164554"/>
            <a:ext cx="2380956" cy="685767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EAC81BE-93E7-4926-8C15-FEAEA1D79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71" y="4417848"/>
            <a:ext cx="1594441" cy="15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322D-367E-4E23-940C-0E5AF6A3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3: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2702-C7FF-4DA2-B7B6-A0DA432E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694020"/>
          </a:xfrm>
        </p:spPr>
        <p:txBody>
          <a:bodyPr/>
          <a:lstStyle/>
          <a:p>
            <a:r>
              <a:rPr lang="en-GB" dirty="0"/>
              <a:t>Issues regarding database notwithstanding this was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E020A-CD99-4D12-9F3A-AA4228AB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3008271"/>
            <a:ext cx="11329847" cy="11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4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DFF2-0988-46BC-BD5B-DE079F4A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4: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D65B-6182-4A94-A64C-8AF843D5A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1950166"/>
          </a:xfrm>
        </p:spPr>
        <p:txBody>
          <a:bodyPr/>
          <a:lstStyle/>
          <a:p>
            <a:r>
              <a:rPr lang="en-GB" dirty="0"/>
              <a:t>Feature Branch model was what I wanted</a:t>
            </a:r>
          </a:p>
          <a:p>
            <a:r>
              <a:rPr lang="en-GB" dirty="0"/>
              <a:t>From the start I forgot about it</a:t>
            </a:r>
          </a:p>
          <a:p>
            <a:r>
              <a:rPr lang="en-GB" dirty="0"/>
              <a:t>Caused a bunch of issues such as “lost” work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BA0EE-0E8F-4230-8071-F431B55F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65" y="3748977"/>
            <a:ext cx="4105414" cy="1515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EA3C9-6163-4EF0-BC52-248CF2FDC1C9}"/>
              </a:ext>
            </a:extLst>
          </p:cNvPr>
          <p:cNvSpPr txBox="1"/>
          <p:nvPr/>
        </p:nvSpPr>
        <p:spPr>
          <a:xfrm>
            <a:off x="1838227" y="5458215"/>
            <a:ext cx="23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you can see I had many issues</a:t>
            </a:r>
          </a:p>
        </p:txBody>
      </p:sp>
    </p:spTree>
    <p:extLst>
      <p:ext uri="{BB962C8B-B14F-4D97-AF65-F5344CB8AC3E}">
        <p14:creationId xmlns:p14="http://schemas.microsoft.com/office/powerpoint/2010/main" val="114165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69E-EF04-457A-9361-AC177196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26683"/>
          </a:xfrm>
        </p:spPr>
        <p:txBody>
          <a:bodyPr/>
          <a:lstStyle/>
          <a:p>
            <a:r>
              <a:rPr lang="en-GB" dirty="0"/>
              <a:t>Act 5: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DA7D1-545D-41EF-BC85-32747690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288" y="1599894"/>
            <a:ext cx="3629312" cy="560122"/>
          </a:xfrm>
        </p:spPr>
        <p:txBody>
          <a:bodyPr/>
          <a:lstStyle/>
          <a:p>
            <a:r>
              <a:rPr lang="en-GB" dirty="0"/>
              <a:t>Let’s move to Eclipse!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521F751-81B5-4F04-B239-825F55BE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38" y="2402048"/>
            <a:ext cx="5115098" cy="39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0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A5F8-9CB2-4BCB-9FA8-B529EB85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6: Sprint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3300-0BFE-4CA9-A1D9-DBD6E3B2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5" y="1461320"/>
            <a:ext cx="79343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5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E5B6-63A2-4710-8404-114657C8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 7: Sprint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62A5-4520-43CB-8679-B8AC944C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Could have timed it better but the issues I had were more of my own accord than organisation.</a:t>
            </a:r>
          </a:p>
          <a:p>
            <a:endParaRPr lang="en-GB" dirty="0"/>
          </a:p>
          <a:p>
            <a:r>
              <a:rPr lang="en-GB" dirty="0"/>
              <a:t>I am not a fan of sprints but maybe it’s due to my own mismanagement.</a:t>
            </a:r>
          </a:p>
        </p:txBody>
      </p:sp>
    </p:spTree>
    <p:extLst>
      <p:ext uri="{BB962C8B-B14F-4D97-AF65-F5344CB8AC3E}">
        <p14:creationId xmlns:p14="http://schemas.microsoft.com/office/powerpoint/2010/main" val="15202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5700-12A9-45B8-B052-ED0646FB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Picture 4" descr="Customer service man frustrated">
            <a:extLst>
              <a:ext uri="{FF2B5EF4-FFF2-40B4-BE49-F238E27FC236}">
                <a16:creationId xmlns:a16="http://schemas.microsoft.com/office/drawing/2014/main" id="{22776270-3C50-4BCE-BF91-CEFD3F688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44" y="2392218"/>
            <a:ext cx="4492032" cy="44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0015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41242B"/>
      </a:dk2>
      <a:lt2>
        <a:srgbClr val="E2E8E6"/>
      </a:lt2>
      <a:accent1>
        <a:srgbClr val="C34D75"/>
      </a:accent1>
      <a:accent2>
        <a:srgbClr val="B1443B"/>
      </a:accent2>
      <a:accent3>
        <a:srgbClr val="C3874D"/>
      </a:accent3>
      <a:accent4>
        <a:srgbClr val="B1A73B"/>
      </a:accent4>
      <a:accent5>
        <a:srgbClr val="8DAF45"/>
      </a:accent5>
      <a:accent6>
        <a:srgbClr val="59B13B"/>
      </a:accent6>
      <a:hlink>
        <a:srgbClr val="319472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208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InterweaveVTI</vt:lpstr>
      <vt:lpstr>“The destruction of ego”</vt:lpstr>
      <vt:lpstr>Act 1: Who is Tayab Khan?</vt:lpstr>
      <vt:lpstr>Act 2: Consultant Journey</vt:lpstr>
      <vt:lpstr>Act 3: Testing</vt:lpstr>
      <vt:lpstr>Act 4: Version Control</vt:lpstr>
      <vt:lpstr>Act 5: Demonstration</vt:lpstr>
      <vt:lpstr>Act 6: Sprint Review</vt:lpstr>
      <vt:lpstr>Act 7: Sprint Retrospective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destruction of ego”</dc:title>
  <dc:creator>Habibah Khan</dc:creator>
  <cp:lastModifiedBy>Habibah Khan</cp:lastModifiedBy>
  <cp:revision>1</cp:revision>
  <dcterms:created xsi:type="dcterms:W3CDTF">2022-02-21T10:00:51Z</dcterms:created>
  <dcterms:modified xsi:type="dcterms:W3CDTF">2022-02-21T12:23:33Z</dcterms:modified>
</cp:coreProperties>
</file>